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5B08-FFD4-4C9F-A70C-9B382262A872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E74B-B07B-4452-BBEB-CFA9807EE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1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E74B-B07B-4452-BBEB-CFA9807EE8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3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4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8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0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1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8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1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1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3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C9A1-A607-4814-B0AC-0BF3982E89C0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7434-229B-4294-A7FF-271D5ABB9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836" y="1169894"/>
            <a:ext cx="9601199" cy="3509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Исследовательская работа на тему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«Да здравствует мыло душистое!»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9435" y="5916706"/>
            <a:ext cx="6078069" cy="11026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Воспитанница: Исупова Полина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Воспитатель: </a:t>
            </a:r>
            <a:r>
              <a:rPr lang="ru-RU" sz="2000" dirty="0" smtClean="0">
                <a:solidFill>
                  <a:srgbClr val="002060"/>
                </a:solidFill>
              </a:rPr>
              <a:t> Коновалова Наталья Александровна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30" y="0"/>
            <a:ext cx="8399929" cy="777875"/>
          </a:xfrm>
        </p:spPr>
        <p:txBody>
          <a:bodyPr>
            <a:normAutofit/>
          </a:bodyPr>
          <a:lstStyle/>
          <a:p>
            <a:r>
              <a:rPr lang="ru-RU" sz="3600" b="1" dirty="0"/>
              <a:t>Опыт № 5 «Долго дую –великана надую»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30" y="777875"/>
            <a:ext cx="11734799" cy="1630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Для этого опыта я взяла воронку, окунула в мыльный раствор и начала медленно дуть. Вот такой рекордный пузырь- великан у меня получился. </a:t>
            </a:r>
          </a:p>
          <a:p>
            <a:pPr marL="0" indent="0" algn="just">
              <a:buNone/>
            </a:pPr>
            <a:r>
              <a:rPr lang="ru-RU" sz="2400" b="1" dirty="0"/>
              <a:t>Вывод: </a:t>
            </a:r>
            <a:r>
              <a:rPr lang="ru-RU" sz="2400" dirty="0"/>
              <a:t>размер пузыря зависит от размера отверстия трубки. Чем больше отверстие трубки, тем пузырь получается крупнее.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73" y="2245590"/>
            <a:ext cx="5952656" cy="4464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7492"/>
          <a:stretch/>
        </p:blipFill>
        <p:spPr>
          <a:xfrm>
            <a:off x="246530" y="2571189"/>
            <a:ext cx="2994121" cy="4128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7818" r="5728"/>
          <a:stretch/>
        </p:blipFill>
        <p:spPr>
          <a:xfrm>
            <a:off x="3034552" y="2571188"/>
            <a:ext cx="2823883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41" y="0"/>
            <a:ext cx="9354671" cy="777875"/>
          </a:xfrm>
        </p:spPr>
        <p:txBody>
          <a:bodyPr>
            <a:normAutofit/>
          </a:bodyPr>
          <a:lstStyle/>
          <a:p>
            <a:r>
              <a:rPr lang="ru-RU" sz="3600" b="1" dirty="0"/>
              <a:t>Опыт № 6 «Вулкан Вам покажу и всех удивлю»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" y="679032"/>
            <a:ext cx="11882718" cy="2440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/>
              <a:t>Для опыта нам понадобилось 2 раствора. В первый раствор мы добавили: воду, пищевой краситель, средство для мытья посуды, соду. Во второй раствор добавили лимонную кислоту и воду. </a:t>
            </a:r>
            <a:r>
              <a:rPr lang="ru-RU" sz="2300" dirty="0" smtClean="0"/>
              <a:t>В </a:t>
            </a:r>
            <a:r>
              <a:rPr lang="ru-RU" sz="2300" dirty="0"/>
              <a:t>первый раствор мы медленно добавили раствор  с лимонной кислотой и у нас начал просыпаться вулкан. Как будто из жерла вулкана вырывается большое количество лавы в виде пены.</a:t>
            </a:r>
          </a:p>
          <a:p>
            <a:pPr marL="0" indent="0" algn="just">
              <a:buNone/>
            </a:pPr>
            <a:r>
              <a:rPr lang="ru-RU" sz="2300" b="1" dirty="0"/>
              <a:t>Вывод: </a:t>
            </a:r>
            <a:r>
              <a:rPr lang="ru-RU" sz="2300" dirty="0"/>
              <a:t>в результате взаимодействия соды и лимонной кислоты начал выделяться углекислый газ, благодаря которому раствор начал пениться и выходить на верх.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>
          <a:xfrm>
            <a:off x="280148" y="3298142"/>
            <a:ext cx="2728632" cy="3446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49" y="3298142"/>
            <a:ext cx="2579274" cy="3439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4577"/>
          <a:stretch/>
        </p:blipFill>
        <p:spPr>
          <a:xfrm>
            <a:off x="9171455" y="3271007"/>
            <a:ext cx="2802287" cy="3405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12" y="3263169"/>
            <a:ext cx="2566147" cy="34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7" y="107576"/>
            <a:ext cx="11031071" cy="831663"/>
          </a:xfrm>
        </p:spPr>
        <p:txBody>
          <a:bodyPr>
            <a:normAutofit/>
          </a:bodyPr>
          <a:lstStyle/>
          <a:p>
            <a:r>
              <a:rPr lang="ru-RU" sz="3600" b="1" dirty="0"/>
              <a:t>Опыт № 7 «Мыло нарисует удивительный рисунок»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428" y="939239"/>
            <a:ext cx="10856820" cy="2355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Н</a:t>
            </a:r>
            <a:r>
              <a:rPr lang="ru-RU" sz="2400" dirty="0" smtClean="0"/>
              <a:t>а </a:t>
            </a:r>
            <a:r>
              <a:rPr lang="ru-RU" sz="2400" dirty="0"/>
              <a:t>чистом белом листе бумаги кусочком мыла, нужно изобразить любые предметы, затем цветными карандашами нанести фон.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8" y="2010613"/>
            <a:ext cx="3212727" cy="4283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20" y="2014255"/>
            <a:ext cx="3207263" cy="4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224" y="459484"/>
            <a:ext cx="11797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Мы разлили жидкость для мыльных пузырей по стаканчикам и добавили в них акварельные краски. Затем раздули пену при помощи соломок и стали цветные пузыри пускать на бумагу. Но, а дальше стали фантазировать. Вот что получилось</a:t>
            </a:r>
          </a:p>
          <a:p>
            <a:pPr algn="just"/>
            <a:r>
              <a:rPr lang="ru-RU" sz="2400" dirty="0"/>
              <a:t>В </a:t>
            </a:r>
            <a:r>
              <a:rPr lang="ru-RU" sz="2400" b="1" dirty="0"/>
              <a:t>результате</a:t>
            </a:r>
            <a:r>
              <a:rPr lang="ru-RU" sz="2400" dirty="0"/>
              <a:t> мы приобретаем не только радость и удовольствие, но и новую картину, сделанную своими руками.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52" y="2817902"/>
            <a:ext cx="2864224" cy="3818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04" y="2816410"/>
            <a:ext cx="2865343" cy="3820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/>
        </p:blipFill>
        <p:spPr>
          <a:xfrm>
            <a:off x="3117551" y="2816410"/>
            <a:ext cx="2978449" cy="3820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2816410"/>
            <a:ext cx="2833968" cy="37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59" y="163419"/>
            <a:ext cx="6100482" cy="69719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Планируемый результат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981635"/>
            <a:ext cx="11425517" cy="185569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Путем экспериментальной деятельности, доказано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/>
              <a:t>что мыло служит для человека не только как средство для поддержания чистоты тела, это еще и масса позитива, удовольствия, радости. Играя с мылом, можно узнать много интересного и познавательного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19" y="2635623"/>
            <a:ext cx="2924736" cy="3899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1" y="2635623"/>
            <a:ext cx="2924736" cy="3899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88" y="2635623"/>
            <a:ext cx="2924736" cy="38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965" y="1656043"/>
            <a:ext cx="6557682" cy="132556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Спасибо за внимание !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ds234.centerstart.ru/sites/ds234.centerstart.ru/files/archive/img/%D0%BB%D0%BE%D0%B3%D0%BE%D0%BF%D0%B5%D0%B4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3" y="2894478"/>
            <a:ext cx="5284696" cy="39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7" y="153614"/>
            <a:ext cx="10515600" cy="1325563"/>
          </a:xfrm>
        </p:spPr>
        <p:txBody>
          <a:bodyPr/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10987" y="1479177"/>
            <a:ext cx="11170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Наша </a:t>
            </a:r>
            <a:r>
              <a:rPr lang="ru-RU" sz="2400" dirty="0"/>
              <a:t>исследовательская работа началась с того, что </a:t>
            </a:r>
            <a:r>
              <a:rPr lang="ru-RU" sz="2400" dirty="0" smtClean="0"/>
              <a:t>я </a:t>
            </a:r>
            <a:r>
              <a:rPr lang="ru-RU" sz="2400" dirty="0"/>
              <a:t>обратилась к своей воспитательнице Наталье Александровне </a:t>
            </a:r>
            <a:r>
              <a:rPr lang="ru-RU" sz="2400" dirty="0" smtClean="0"/>
              <a:t>с вопросом «Можно </a:t>
            </a:r>
            <a:r>
              <a:rPr lang="ru-RU" sz="2400" dirty="0"/>
              <a:t>ли приготовить мыльные пузыри </a:t>
            </a:r>
            <a:r>
              <a:rPr lang="ru-RU" sz="2400" dirty="0" smtClean="0"/>
              <a:t>самой?». Я люблю </a:t>
            </a:r>
            <a:r>
              <a:rPr lang="ru-RU" sz="2400" dirty="0"/>
              <a:t>пускать мыльные пузыри, мы на прогулке с удовольствием их выдуваем, ловим, нам так весело, но к сожалению жидкость для пузырей очень быстро </a:t>
            </a:r>
            <a:r>
              <a:rPr lang="ru-RU" sz="2400" dirty="0" smtClean="0"/>
              <a:t>заканчивается. Наталья Александровна </a:t>
            </a:r>
            <a:r>
              <a:rPr lang="ru-RU" sz="2400" dirty="0"/>
              <a:t>предложила провести свое исследование и узнать многое о мыльных пузырях</a:t>
            </a:r>
            <a:r>
              <a:rPr lang="ru-RU" sz="2400" dirty="0" smtClean="0"/>
              <a:t>.</a:t>
            </a:r>
          </a:p>
        </p:txBody>
      </p:sp>
      <p:pic>
        <p:nvPicPr>
          <p:cNvPr id="4102" name="Picture 6" descr="https://st3.depositphotos.com/35018808/37540/v/1600/depositphotos_375403698-stock-illustration-illustration-cute-child-think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4315" r="901" b="6381"/>
          <a:stretch/>
        </p:blipFill>
        <p:spPr bwMode="auto">
          <a:xfrm>
            <a:off x="8665698" y="3787501"/>
            <a:ext cx="2940148" cy="28557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35" y="67235"/>
            <a:ext cx="10515600" cy="1325563"/>
          </a:xfrm>
        </p:spPr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835" y="1260848"/>
            <a:ext cx="11116236" cy="10117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Узнать все о свойствах мыла, о противомикробном действии на наш организм путем проведения исследования.</a:t>
            </a:r>
            <a:endParaRPr lang="ru-RU" dirty="0"/>
          </a:p>
        </p:txBody>
      </p:sp>
      <p:pic>
        <p:nvPicPr>
          <p:cNvPr id="3074" name="Picture 2" descr="https://xn--h1aafatme.xn--80adxhks/wp-content/uploads/2020/10/D6uHoE9WsAUlvl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57" y="2770094"/>
            <a:ext cx="5084196" cy="33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atherineasquithgallery.com/uploads/posts/2021-02/1613678582_65-p-fon-dlya-prezentatsii-po-eksperimentirovan-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554" y="2770094"/>
            <a:ext cx="4483870" cy="34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9973"/>
            <a:ext cx="10515600" cy="1325563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44706"/>
            <a:ext cx="10757647" cy="3429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Познакомить детей со свойствами и качествами мыла (твердость, мягкость, растворимость)</a:t>
            </a:r>
          </a:p>
          <a:p>
            <a:pPr algn="just"/>
            <a:r>
              <a:rPr lang="ru-RU" sz="2400" dirty="0" smtClean="0"/>
              <a:t>Создать условия для экспериментирования с мылом</a:t>
            </a:r>
          </a:p>
          <a:p>
            <a:pPr algn="just"/>
            <a:r>
              <a:rPr lang="ru-RU" sz="2400" dirty="0" smtClean="0"/>
              <a:t>Учить детей наблюдать, комментировать, прогнозировать результаты опытов</a:t>
            </a:r>
          </a:p>
          <a:p>
            <a:pPr algn="just"/>
            <a:r>
              <a:rPr lang="ru-RU" sz="2400" dirty="0" smtClean="0"/>
              <a:t>Развивать наблюдательность, логическое мышление, память, зрительное внимание</a:t>
            </a:r>
            <a:endParaRPr lang="ru-RU" sz="2400" dirty="0"/>
          </a:p>
          <a:p>
            <a:pPr algn="just"/>
            <a:r>
              <a:rPr lang="ru-RU" sz="2400" dirty="0" smtClean="0"/>
              <a:t>Воспитывать интерес к исследовательской деятельности</a:t>
            </a:r>
            <a:endParaRPr lang="ru-RU" sz="2400" dirty="0"/>
          </a:p>
        </p:txBody>
      </p:sp>
      <p:pic>
        <p:nvPicPr>
          <p:cNvPr id="2050" name="Picture 2" descr="https://i.pinimg.com/originals/48/a5/20/48a520a07e803a300fe7bd8b84c72f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19" y="4289613"/>
            <a:ext cx="3644164" cy="24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" y="269688"/>
            <a:ext cx="11983850" cy="115644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</a:t>
            </a:r>
            <a:r>
              <a:rPr lang="ru-RU" sz="4000" b="1" dirty="0" smtClean="0"/>
              <a:t>пыт №1 </a:t>
            </a:r>
            <a:r>
              <a:rPr lang="ru-RU" sz="4000" b="1" dirty="0"/>
              <a:t>«Приготовление мыла в домашних условиях» или тот самый щёлок из далеких времен</a:t>
            </a:r>
            <a:r>
              <a:rPr lang="ru-RU" b="1" dirty="0"/>
              <a:t>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" y="1426133"/>
            <a:ext cx="4572000" cy="6558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Мы насыпали золу в бутылочку и налили доверху воды, тщательно перемешали и оставили на 3 дня. Через 3 дня на верхней половине бутылки была прозрачная жидкость – это </a:t>
            </a:r>
            <a:r>
              <a:rPr lang="ru-RU" sz="2400" i="1" dirty="0"/>
              <a:t>щёлок</a:t>
            </a:r>
            <a:r>
              <a:rPr lang="ru-RU" sz="2400" dirty="0"/>
              <a:t>. На ощупь жидкость мыльная, но ее надо обязательно разбавлять водой. </a:t>
            </a:r>
          </a:p>
          <a:p>
            <a:pPr marL="0" indent="0" algn="just">
              <a:buNone/>
            </a:pPr>
            <a:r>
              <a:rPr lang="ru-RU" sz="2400" b="1" dirty="0"/>
              <a:t>Вывод</a:t>
            </a:r>
            <a:r>
              <a:rPr lang="ru-RU" sz="2400" dirty="0"/>
              <a:t>: при смешивании золы и воды можно изготовить мыльную жидкость в домашних условиях.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94" y="1426133"/>
            <a:ext cx="3467099" cy="4622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25" y="1426134"/>
            <a:ext cx="3467101" cy="46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40341"/>
            <a:ext cx="12039599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Опыт № 2 «Нам мыло помогает- ладошки от микробов защищает»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1285222"/>
            <a:ext cx="5387788" cy="5572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Мы всегда пользуемся мылом для защиты от бактерий и микробов. Я покажу Вам, как мыло уничтожает их.</a:t>
            </a:r>
          </a:p>
          <a:p>
            <a:pPr marL="0" indent="0" algn="just">
              <a:buNone/>
            </a:pPr>
            <a:r>
              <a:rPr lang="ru-RU" sz="2400" dirty="0"/>
              <a:t>Для этого опыта нам понадобилась тарелка с водой и молотый черный перец. Перец в нашем опыте-это микробы. Я посыпала перец в воду, мы можем прекрасно увидеть его на поверхности воды. Затем ватную палочку опускаю в жидкое мыло и помещаю ее в центр тарелочки. Перчинки начинают в тот же миг уплывать к краю тарелки.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48" y="1433139"/>
            <a:ext cx="3212726" cy="4283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80" y="1433139"/>
            <a:ext cx="3212726" cy="42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847" y="618565"/>
            <a:ext cx="12026153" cy="23263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Еще один опыт, как мыло делает наши руки чистыми.</a:t>
            </a:r>
          </a:p>
          <a:p>
            <a:pPr marL="0" indent="0" algn="just">
              <a:buNone/>
            </a:pPr>
            <a:r>
              <a:rPr lang="ru-RU" sz="2400" dirty="0" smtClean="0"/>
              <a:t>После рисования у Андрея и Ксюши руки были в краске, Андрей помыл руки просто водой, а Ксюша с мылом. Посмотрите на результат.</a:t>
            </a:r>
          </a:p>
          <a:p>
            <a:pPr marL="0" indent="0" algn="just">
              <a:buNone/>
            </a:pPr>
            <a:r>
              <a:rPr lang="ru-RU" sz="2400" b="1" dirty="0"/>
              <a:t>Вывод</a:t>
            </a:r>
            <a:r>
              <a:rPr lang="ru-RU" sz="2400" dirty="0"/>
              <a:t>: на чистые руки мыло легко намыливается и пенится, а на грязные руки- плохо, значит мыло вступает в контакт с микробами и разрушает их.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3" y="2847789"/>
            <a:ext cx="2906807" cy="3875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40" y="2850777"/>
            <a:ext cx="2904564" cy="3872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23" y="2853760"/>
            <a:ext cx="2902327" cy="3869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69" y="2853760"/>
            <a:ext cx="2864787" cy="38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36" y="0"/>
            <a:ext cx="10282518" cy="804769"/>
          </a:xfrm>
        </p:spPr>
        <p:txBody>
          <a:bodyPr>
            <a:normAutofit/>
          </a:bodyPr>
          <a:lstStyle/>
          <a:p>
            <a:r>
              <a:rPr lang="ru-RU" sz="3600" b="1" dirty="0"/>
              <a:t>Опыт № 3«Мыло, мыло покажи - ка силу»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36" y="804768"/>
            <a:ext cx="6073588" cy="60532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Да, мыло может быть силачом. Для этого опыта нам понадобиться кусок хозяйственного мыла и тарелка. Тарелку необходимо слегка смочить водой и сверху положить мыло, прижать его и немного прокрутить. Оставляем ненадолго мыло на тарелке. Пробуем поднять мыло и видим, что тарелка поднимается вместе с мылом.</a:t>
            </a:r>
          </a:p>
          <a:p>
            <a:pPr marL="0" indent="0" algn="just">
              <a:buNone/>
            </a:pPr>
            <a:r>
              <a:rPr lang="ru-RU" sz="2400" b="1" dirty="0"/>
              <a:t>Вывод: </a:t>
            </a:r>
            <a:r>
              <a:rPr lang="ru-RU" sz="2400" dirty="0"/>
              <a:t>когда мыло намокло между тарелкой и куском мыла образовалась мыльная пена и после высыхания, тарелка и кусок мыла «склеились» и получилось одно целое.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Раньше при помощи густого мыльного раствора утепляли деревянные рамы, заклеивали щели в окнах полосками бумаги.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5534"/>
          <a:stretch/>
        </p:blipFill>
        <p:spPr>
          <a:xfrm>
            <a:off x="9207198" y="1752318"/>
            <a:ext cx="2840922" cy="4158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8481"/>
          <a:stretch/>
        </p:blipFill>
        <p:spPr>
          <a:xfrm>
            <a:off x="6437103" y="1752319"/>
            <a:ext cx="2770095" cy="41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35" y="0"/>
            <a:ext cx="10515600" cy="1261969"/>
          </a:xfrm>
        </p:spPr>
        <p:txBody>
          <a:bodyPr>
            <a:normAutofit/>
          </a:bodyPr>
          <a:lstStyle/>
          <a:p>
            <a:r>
              <a:rPr lang="ru-RU" sz="3600" b="1" dirty="0"/>
              <a:t>Опыт № 4 «Мыльный пузырь мне помоги, купол всем ты покажи»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35" y="1261969"/>
            <a:ext cx="5159189" cy="5985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Нам понадобится трубочка, с помощью которой мы будем выдувать большой мыльный пузырь. Внутрь этого пузыря, вводим трубочку и выдуваем второй пузырь. Чтобы пузырь не лопнул от прикосновения трубочки, ее обязательно нужно смочить в растворе. Можно вставить трубочку во второй пузырь и выдуть еще один. Вот что получается. </a:t>
            </a:r>
          </a:p>
          <a:p>
            <a:pPr marL="0" indent="0" algn="just">
              <a:buNone/>
            </a:pPr>
            <a:r>
              <a:rPr lang="ru-RU" sz="2400" b="1" dirty="0"/>
              <a:t>Вывод:</a:t>
            </a:r>
            <a:r>
              <a:rPr lang="ru-RU" sz="2400" dirty="0"/>
              <a:t> внутри мыльного пузыря находится воздух, а мыло придает эластичность и упругость. Поэтому образуются пузыри.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0" y="1692275"/>
            <a:ext cx="3199278" cy="4265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91" y="1692275"/>
            <a:ext cx="3199279" cy="42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862</Words>
  <Application>Microsoft Office PowerPoint</Application>
  <PresentationFormat>Широкоэкранный</PresentationFormat>
  <Paragraphs>43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Исследовательская работа на тему  «Да здравствует мыло душистое!»</vt:lpstr>
      <vt:lpstr>Проблема </vt:lpstr>
      <vt:lpstr>Цель</vt:lpstr>
      <vt:lpstr>Задачи</vt:lpstr>
      <vt:lpstr>Опыт №1 «Приготовление мыла в домашних условиях» или тот самый щёлок из далеких времен. </vt:lpstr>
      <vt:lpstr>Опыт № 2 «Нам мыло помогает- ладошки от микробов защищает»</vt:lpstr>
      <vt:lpstr>Презентация PowerPoint</vt:lpstr>
      <vt:lpstr>Опыт № 3«Мыло, мыло покажи - ка силу»</vt:lpstr>
      <vt:lpstr>Опыт № 4 «Мыльный пузырь мне помоги, купол всем ты покажи»</vt:lpstr>
      <vt:lpstr>Опыт № 5 «Долго дую –великана надую»</vt:lpstr>
      <vt:lpstr>Опыт № 6 «Вулкан Вам покажу и всех удивлю»</vt:lpstr>
      <vt:lpstr>Опыт № 7 «Мыло нарисует удивительный рисунок»</vt:lpstr>
      <vt:lpstr>Презентация PowerPoint</vt:lpstr>
      <vt:lpstr>Планируемый результат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 «Да здравствует мыло душистое!»</dc:title>
  <dc:creator>Пользователь Windows</dc:creator>
  <cp:lastModifiedBy>Пользователь Windows</cp:lastModifiedBy>
  <cp:revision>18</cp:revision>
  <dcterms:created xsi:type="dcterms:W3CDTF">2022-04-09T05:34:56Z</dcterms:created>
  <dcterms:modified xsi:type="dcterms:W3CDTF">2022-04-09T09:31:47Z</dcterms:modified>
</cp:coreProperties>
</file>