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3BE5-5AB5-4228-81E8-C435A71EDA7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551-7A5E-4C8B-AFFC-26E06E37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2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3BE5-5AB5-4228-81E8-C435A71EDA7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551-7A5E-4C8B-AFFC-26E06E37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8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3BE5-5AB5-4228-81E8-C435A71EDA7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551-7A5E-4C8B-AFFC-26E06E37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1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3BE5-5AB5-4228-81E8-C435A71EDA7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551-7A5E-4C8B-AFFC-26E06E37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16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3BE5-5AB5-4228-81E8-C435A71EDA7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551-7A5E-4C8B-AFFC-26E06E37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6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3BE5-5AB5-4228-81E8-C435A71EDA7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551-7A5E-4C8B-AFFC-26E06E37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1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3BE5-5AB5-4228-81E8-C435A71EDA7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551-7A5E-4C8B-AFFC-26E06E37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3BE5-5AB5-4228-81E8-C435A71EDA7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551-7A5E-4C8B-AFFC-26E06E37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3BE5-5AB5-4228-81E8-C435A71EDA7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551-7A5E-4C8B-AFFC-26E06E37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2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3BE5-5AB5-4228-81E8-C435A71EDA7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551-7A5E-4C8B-AFFC-26E06E37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9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3BE5-5AB5-4228-81E8-C435A71EDA7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4551-7A5E-4C8B-AFFC-26E06E37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6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F3BE5-5AB5-4228-81E8-C435A71EDA7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D4551-7A5E-4C8B-AFFC-26E06E37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4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722" y="2299856"/>
            <a:ext cx="7799532" cy="112091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Огонь друг, Огонь враг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2945" y="5503863"/>
            <a:ext cx="3519055" cy="1146319"/>
          </a:xfrm>
        </p:spPr>
        <p:txBody>
          <a:bodyPr/>
          <a:lstStyle/>
          <a:p>
            <a:r>
              <a:rPr lang="ru-RU" dirty="0" smtClean="0"/>
              <a:t>Воспитатель: Коновалова </a:t>
            </a:r>
            <a:r>
              <a:rPr lang="ru-RU" dirty="0"/>
              <a:t>Н</a:t>
            </a:r>
            <a:r>
              <a:rPr lang="ru-RU" dirty="0" smtClean="0"/>
              <a:t>аталья Александровна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62" y="3601604"/>
            <a:ext cx="3923226" cy="2479963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9571" r="4240" b="8850"/>
          <a:stretch/>
        </p:blipFill>
        <p:spPr>
          <a:xfrm>
            <a:off x="6691745" y="3699164"/>
            <a:ext cx="1759527" cy="22848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165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0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76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1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4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0"/>
            <a:ext cx="10515600" cy="1029134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1347499"/>
            <a:ext cx="10515600" cy="150018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0" y="3505199"/>
            <a:ext cx="4142509" cy="3106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3460172"/>
            <a:ext cx="4202545" cy="31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4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960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Задачи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527" y="1534680"/>
            <a:ext cx="7128164" cy="43513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11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74" y="1825625"/>
            <a:ext cx="4083694" cy="18458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1825625"/>
            <a:ext cx="4544291" cy="2054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4014581"/>
            <a:ext cx="5804811" cy="262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4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4628810"/>
            <a:ext cx="4130106" cy="18668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2149251"/>
            <a:ext cx="4744016" cy="2144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9" y="4541795"/>
            <a:ext cx="4322618" cy="195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1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9521"/>
            <a:ext cx="2632094" cy="45291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10" y="2309523"/>
            <a:ext cx="2110380" cy="4351338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10285" r="-1420" b="9796"/>
          <a:stretch/>
        </p:blipFill>
        <p:spPr>
          <a:xfrm>
            <a:off x="4408957" y="2309522"/>
            <a:ext cx="2227370" cy="45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2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3" b="36967"/>
          <a:stretch/>
        </p:blipFill>
        <p:spPr>
          <a:xfrm>
            <a:off x="1163470" y="2034597"/>
            <a:ext cx="2774298" cy="159529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4" b="37373"/>
          <a:stretch/>
        </p:blipFill>
        <p:spPr>
          <a:xfrm>
            <a:off x="8277953" y="1785215"/>
            <a:ext cx="3075847" cy="22048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2" b="37172"/>
          <a:stretch/>
        </p:blipFill>
        <p:spPr>
          <a:xfrm>
            <a:off x="8277953" y="4586288"/>
            <a:ext cx="3075847" cy="17595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" t="37374" r="-615" b="37582"/>
          <a:stretch/>
        </p:blipFill>
        <p:spPr>
          <a:xfrm>
            <a:off x="820495" y="4586288"/>
            <a:ext cx="3117273" cy="17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6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73" y="4059381"/>
            <a:ext cx="4684913" cy="21175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8" y="1534680"/>
            <a:ext cx="5112327" cy="2310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>
          <a:xfrm>
            <a:off x="8494295" y="1534680"/>
            <a:ext cx="2859505" cy="499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1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0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</Words>
  <Application>Microsoft Office PowerPoint</Application>
  <PresentationFormat>Широкоэкранный</PresentationFormat>
  <Paragraphs>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Огонь друг, Огонь враг</vt:lpstr>
      <vt:lpstr>Цель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Servise</dc:creator>
  <cp:lastModifiedBy>Servise</cp:lastModifiedBy>
  <cp:revision>9</cp:revision>
  <dcterms:created xsi:type="dcterms:W3CDTF">2024-04-30T04:28:48Z</dcterms:created>
  <dcterms:modified xsi:type="dcterms:W3CDTF">2025-01-29T09:59:11Z</dcterms:modified>
</cp:coreProperties>
</file>