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71" r:id="rId5"/>
    <p:sldId id="259" r:id="rId6"/>
    <p:sldId id="264" r:id="rId7"/>
    <p:sldId id="258" r:id="rId8"/>
    <p:sldId id="261" r:id="rId9"/>
    <p:sldId id="266" r:id="rId10"/>
    <p:sldId id="262" r:id="rId11"/>
    <p:sldId id="269" r:id="rId12"/>
    <p:sldId id="263" r:id="rId13"/>
    <p:sldId id="267" r:id="rId14"/>
    <p:sldId id="270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7" autoAdjust="0"/>
    <p:restoredTop sz="78036" autoAdjust="0"/>
  </p:normalViewPr>
  <p:slideViewPr>
    <p:cSldViewPr snapToGrid="0">
      <p:cViewPr varScale="1">
        <p:scale>
          <a:sx n="57" d="100"/>
          <a:sy n="57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9A88E-957F-4325-AAEB-13353EBC448A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4984E-0374-4817-99B4-D2F887B26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1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984E-0374-4817-99B4-D2F887B266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1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6C0-A682-4C80-93BA-90964C063158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FD52-4465-4625-989C-9F6F058C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4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6C0-A682-4C80-93BA-90964C063158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FD52-4465-4625-989C-9F6F058C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8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6C0-A682-4C80-93BA-90964C063158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FD52-4465-4625-989C-9F6F058C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1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6C0-A682-4C80-93BA-90964C063158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FD52-4465-4625-989C-9F6F058C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7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6C0-A682-4C80-93BA-90964C063158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FD52-4465-4625-989C-9F6F058C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7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6C0-A682-4C80-93BA-90964C063158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FD52-4465-4625-989C-9F6F058C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8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6C0-A682-4C80-93BA-90964C063158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FD52-4465-4625-989C-9F6F058C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0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6C0-A682-4C80-93BA-90964C063158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FD52-4465-4625-989C-9F6F058C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5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6C0-A682-4C80-93BA-90964C063158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FD52-4465-4625-989C-9F6F058C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8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6C0-A682-4C80-93BA-90964C063158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FD52-4465-4625-989C-9F6F058C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1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6C0-A682-4C80-93BA-90964C063158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FD52-4465-4625-989C-9F6F058C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76C0-A682-4C80-93BA-90964C063158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FD52-4465-4625-989C-9F6F058C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854" y="66526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Проект 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«Вот соломка посмотри- деток наших удиви» 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2791" y="6107906"/>
            <a:ext cx="10515600" cy="1500187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Выполнила: Коновалова Наталья Александровна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299" y="-166254"/>
            <a:ext cx="9871151" cy="103077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Трубочка удиви- и рисунок покажи</a:t>
            </a:r>
            <a:endParaRPr lang="ru-RU" sz="4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92996" y="1562793"/>
            <a:ext cx="4754453" cy="45268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Цель: познакомить детей со свойствами мыльных пузырей, попутно изучая  такие понятия, как форма, состав, размер.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Также достигаются цели: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Тренировка дыхания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Развитие фантазии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Поощрение к творческой деятельности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"/>
          <a:stretch/>
        </p:blipFill>
        <p:spPr>
          <a:xfrm>
            <a:off x="424479" y="1014152"/>
            <a:ext cx="2667856" cy="5203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"/>
          <a:stretch/>
        </p:blipFill>
        <p:spPr>
          <a:xfrm>
            <a:off x="3450787" y="1014152"/>
            <a:ext cx="2783757" cy="52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stila.ru/data/b6/0f/f6/c3/b60ff6c36c9ecee83b14bc2514403a2b738f573225f57cb44947b84ea9ec92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5" y="2443942"/>
            <a:ext cx="5433750" cy="40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840ee418a25268d5a1fed903339e859e_l-767264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76" y="991292"/>
            <a:ext cx="5527963" cy="55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422371" y="66502"/>
            <a:ext cx="6201294" cy="122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mtClean="0">
                <a:solidFill>
                  <a:schemeClr val="accent1">
                    <a:lumMod val="50000"/>
                  </a:schemeClr>
                </a:solidFill>
              </a:rPr>
              <a:t>Результат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Цветочная полянка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7" y="1690688"/>
            <a:ext cx="2861732" cy="50145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1690689"/>
            <a:ext cx="2810933" cy="5014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2532" y="2058380"/>
            <a:ext cx="3725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Развивать творческие способности дошкольников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9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t="12379" r="-1044" b="6749"/>
          <a:stretch/>
        </p:blipFill>
        <p:spPr>
          <a:xfrm>
            <a:off x="1936011" y="847897"/>
            <a:ext cx="3323434" cy="5780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6" b="6909"/>
          <a:stretch/>
        </p:blipFill>
        <p:spPr>
          <a:xfrm>
            <a:off x="6642398" y="847898"/>
            <a:ext cx="3282997" cy="5780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3807" y="78456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создания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16" y="914399"/>
            <a:ext cx="11958084" cy="5007935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В результате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после занятия дети стали понимать, что некоторые предметы можно использовать не только по прямому назначению. Они учатся видеть сходство между предметами, на первый взгляд абсолютно различными. Но самое главное- это позитивные эмоции и море восторга от такого нетрадиционного способа использования коктейльных трубочек.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3" b="17424"/>
          <a:stretch/>
        </p:blipFill>
        <p:spPr>
          <a:xfrm>
            <a:off x="3773978" y="1090272"/>
            <a:ext cx="4172989" cy="5581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9577" y="232757"/>
            <a:ext cx="748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40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79" y="387928"/>
            <a:ext cx="7303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8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детей к</a:t>
            </a:r>
            <a:r>
              <a:rPr lang="ru-RU" sz="28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 коктейльных трубочек нетрадиционным способом.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379" y="1964353"/>
            <a:ext cx="81517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познакомить со свойствами пластиковых трубочек для коктейля и создания подделок.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способности, воображения, умение соблюдать правила техники безопасности.</a:t>
            </a:r>
          </a:p>
          <a:p>
            <a:pPr algn="just">
              <a:lnSpc>
                <a:spcPct val="150000"/>
              </a:lnSpc>
            </a:pPr>
            <a:r>
              <a:rPr lang="ru-RU" sz="28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способах применения коктейльных трубочек.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познавательный интерес.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s://avatars.mds.yandex.net/i?id=23490f551b0db77811b594dca4388e4e_l-4668019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657" y="387928"/>
            <a:ext cx="3240269" cy="300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100sp.ru/pictures/1691038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657" y="3507971"/>
            <a:ext cx="3265703" cy="321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8" y="0"/>
            <a:ext cx="6913750" cy="655042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привыкли использовать коктейльные трубочки  при питье сока. Но они и не догадывались, как их еще можно использовать в повседневной жизни. Именно поэтому была выбрана эта тема. С целью расширить кругозор детей.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youtube03.com/_nw/71/467858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2"/>
          <a:stretch/>
        </p:blipFill>
        <p:spPr bwMode="auto">
          <a:xfrm>
            <a:off x="7232073" y="1529541"/>
            <a:ext cx="4572000" cy="38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 трубочек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Сначала трубочки были из соломы. При долгом контакте с жидкостями они начинали разбухать, постепенно приходя в негодность. Помимо недолговечности, они имели запах соломы, который придавал соломенный привкус коктейлям. Идея создания пластиковых трубочек появилась в начале ХХ века. Первые соломки имели классическую ровную форму. Они хорошо использовались, однако был недостаток- их невозможно было сгибать. Придать трубочке желаемую гибкость всё же удалось. В 1937 году Джозеф Фридман, знаменитый новатор идей, увидел, как его маленькая дочь пытается изо всех сил согнуть коктейльную трубочку. Тогда заботливый отец придумал сделать пластиковую соломку с </a:t>
            </a:r>
            <a:r>
              <a:rPr lang="ru-RU" dirty="0" err="1" smtClean="0"/>
              <a:t>гармошкоподобным</a:t>
            </a:r>
            <a:r>
              <a:rPr lang="ru-RU" dirty="0" smtClean="0"/>
              <a:t> участком, позволяющим сгибать её под углом.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03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37" y="320842"/>
            <a:ext cx="10515600" cy="2261937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/>
              <a:t>Материалы</a:t>
            </a:r>
            <a:r>
              <a:rPr lang="ru-RU" sz="3200" dirty="0" smtClean="0"/>
              <a:t>: коктейльные трубочки по количеству детей, перчатка, стаканчик одноразовый, красная бумага, перышки для украшений, ножницы, клей, резинка, бумага (для вертушки), мыльные пузыри.</a:t>
            </a:r>
            <a:endParaRPr lang="ru-RU" sz="3200" dirty="0"/>
          </a:p>
        </p:txBody>
      </p:sp>
      <p:pic>
        <p:nvPicPr>
          <p:cNvPr id="4098" name="Picture 2" descr="https://vkcyprus.com/media/k2/items/cache/8f0796c61dad6f3533da97642b6e8ca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76" y="3031667"/>
            <a:ext cx="5896090" cy="36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voronezh.sama-ya-shop.ru/image/cache/data/!!!site/perya-1200x6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0" r="20343"/>
          <a:stretch/>
        </p:blipFill>
        <p:spPr bwMode="auto">
          <a:xfrm>
            <a:off x="661737" y="3003238"/>
            <a:ext cx="4172737" cy="36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46416" y="-182880"/>
            <a:ext cx="9576262" cy="3796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</a:rPr>
              <a:t>Упражнения для дыхательной гимнастики</a:t>
            </a:r>
            <a:endParaRPr lang="ru-RU" sz="6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s://www.maam.ru/upload/blogs/detsad-145463-1461493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3" y="2975955"/>
            <a:ext cx="5573684" cy="37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pinimg.com/originals/59/78/40/597840a049f1f3e3995ed4d107dfb78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66" y="2975955"/>
            <a:ext cx="4791001" cy="36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4267" y="568036"/>
            <a:ext cx="6671734" cy="83127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прячется внутри- посмотри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6"/>
          <a:stretch/>
        </p:blipFill>
        <p:spPr>
          <a:xfrm>
            <a:off x="596038" y="415637"/>
            <a:ext cx="3199870" cy="601977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55703" y="1246910"/>
            <a:ext cx="6815860" cy="246149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Дыхательная гимнастика способствует развитию органов речи, правильного дыхания, предупреждению простудных заболеваний и укреплению иммунитета.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078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7" y="0"/>
            <a:ext cx="10274531" cy="1572125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любишь волшебство- подуй и будет оно.</a:t>
            </a:r>
            <a:endParaRPr lang="ru-RU" sz="4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48699" y="1845425"/>
            <a:ext cx="4943302" cy="39852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67" y="1845424"/>
            <a:ext cx="3657600" cy="4885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0" b="915"/>
          <a:stretch/>
        </p:blipFill>
        <p:spPr>
          <a:xfrm>
            <a:off x="6637868" y="1845424"/>
            <a:ext cx="3776132" cy="48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573" y="-45142"/>
            <a:ext cx="5103437" cy="1037879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573" y="4904509"/>
            <a:ext cx="764194" cy="11851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22"/>
          <a:stretch/>
        </p:blipFill>
        <p:spPr>
          <a:xfrm>
            <a:off x="6716107" y="1306117"/>
            <a:ext cx="3533450" cy="5203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1" b="6666"/>
          <a:stretch/>
        </p:blipFill>
        <p:spPr>
          <a:xfrm>
            <a:off x="2344190" y="1289491"/>
            <a:ext cx="3366341" cy="52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384</Words>
  <Application>Microsoft Office PowerPoint</Application>
  <PresentationFormat>Широкоэкранный</PresentationFormat>
  <Paragraphs>29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Проект  «Вот соломка посмотри- деток наших удиви» </vt:lpstr>
      <vt:lpstr>Презентация PowerPoint</vt:lpstr>
      <vt:lpstr>Актуальность проекта: дети привыкли использовать коктейльные трубочки  при питье сока. Но они и не догадывались, как их еще можно использовать в повседневной жизни. Именно поэтому была выбрана эта тема. С целью расширить кругозор детей.</vt:lpstr>
      <vt:lpstr>История возникновения трубочек</vt:lpstr>
      <vt:lpstr>Материалы: коктейльные трубочки по количеству детей, перчатка, стаканчик одноразовый, красная бумага, перышки для украшений, ножницы, клей, резинка, бумага (для вертушки), мыльные пузыри.</vt:lpstr>
      <vt:lpstr>Презентация PowerPoint</vt:lpstr>
      <vt:lpstr>Дыхательная гимнастика способствует развитию органов речи, правильного дыхания, предупреждению простудных заболеваний и укреплению иммунитета.</vt:lpstr>
      <vt:lpstr>Если любишь волшебство- подуй и будет оно.</vt:lpstr>
      <vt:lpstr>о</vt:lpstr>
      <vt:lpstr>Трубочка удиви- и рисунок покажи</vt:lpstr>
      <vt:lpstr>Презентация PowerPoint</vt:lpstr>
      <vt:lpstr>Цветочная полянка</vt:lpstr>
      <vt:lpstr>Презентация PowerPoint</vt:lpstr>
      <vt:lpstr>В результате после занятия дети стали понимать, что некоторые предметы можно использовать не только по прямому назначению. Они учатся видеть сходство между предметами, на первый взгляд абсолютно различными. Но самое главное- это позитивные эмоции и море восторга от такого нетрадиционного способа использования коктейльных трубочек.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«Вот соломка посмотри- деток наших удиви» </dc:title>
  <dc:creator>Пользователь Windows</dc:creator>
  <cp:lastModifiedBy>Servise</cp:lastModifiedBy>
  <cp:revision>37</cp:revision>
  <dcterms:created xsi:type="dcterms:W3CDTF">2023-01-14T09:44:54Z</dcterms:created>
  <dcterms:modified xsi:type="dcterms:W3CDTF">2023-05-20T09:10:54Z</dcterms:modified>
</cp:coreProperties>
</file>